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05" r:id="rId1"/>
  </p:sldMasterIdLst>
  <p:sldIdLst>
    <p:sldId id="259" r:id="rId2"/>
    <p:sldId id="258" r:id="rId3"/>
    <p:sldId id="260" r:id="rId4"/>
    <p:sldId id="263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</dgm:pt>
  </dgm:ptLst>
  <dgm:cxnLst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>
            <a:normAutofit/>
          </a:bodyPr>
          <a:lstStyle/>
          <a:p>
            <a:r>
              <a:rPr lang="en-US" sz="7200" dirty="0"/>
              <a:t>Title Lorem Ipsum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>
            <a:normAutofit/>
          </a:bodyPr>
          <a:lstStyle/>
          <a:p>
            <a:r>
              <a:rPr lang="en-US" sz="2800" dirty="0"/>
              <a:t>Sit Dolor Amet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1A0EDC-6C7D-4A21-89CB-91AE2F8CFC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614632-9EB5-45AF-82A6-41E96AAC67DD}"/>
              </a:ext>
            </a:extLst>
          </p:cNvPr>
          <p:cNvSpPr txBox="1"/>
          <p:nvPr/>
        </p:nvSpPr>
        <p:spPr>
          <a:xfrm>
            <a:off x="6309359" y="1364734"/>
            <a:ext cx="58720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7030A0"/>
                </a:solidFill>
                <a:latin typeface="Cooper Black" panose="0208090404030B020404" pitchFamily="18" charset="0"/>
                <a:ea typeface="Cambria Math" panose="02040503050406030204" pitchFamily="18" charset="0"/>
              </a:rPr>
              <a:t>VRINDA STORES SALES ANNUAL REPORT 2022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185" y="188595"/>
            <a:ext cx="10854172" cy="792480"/>
          </a:xfrm>
        </p:spPr>
        <p:txBody>
          <a:bodyPr>
            <a:normAutofit/>
          </a:bodyPr>
          <a:lstStyle/>
          <a:p>
            <a:r>
              <a:rPr lang="en-US" sz="2800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Project Objective-Create an Interactive Dashboard for Store Sales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35207769"/>
              </p:ext>
            </p:extLst>
          </p:nvPr>
        </p:nvGraphicFramePr>
        <p:xfrm>
          <a:off x="914400" y="1743075"/>
          <a:ext cx="10353675" cy="4048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7D8D11C-66CF-45F7-88FD-96EF3377A75F}"/>
              </a:ext>
            </a:extLst>
          </p:cNvPr>
          <p:cNvSpPr txBox="1"/>
          <p:nvPr/>
        </p:nvSpPr>
        <p:spPr>
          <a:xfrm>
            <a:off x="408970" y="1247775"/>
            <a:ext cx="11630630" cy="4896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Hello Everyone,</a:t>
            </a:r>
          </a:p>
          <a:p>
            <a:endParaRPr lang="en-IN" dirty="0"/>
          </a:p>
          <a:p>
            <a:r>
              <a:rPr lang="en-IN" dirty="0"/>
              <a:t>I am excited to share my comprehensive analysis of Store Sales for the year Jan 2022 to December 2022</a:t>
            </a:r>
          </a:p>
          <a:p>
            <a:endParaRPr lang="en-IN" dirty="0"/>
          </a:p>
          <a:p>
            <a:r>
              <a:rPr lang="en-IN" dirty="0"/>
              <a:t>I worked on the </a:t>
            </a:r>
            <a:r>
              <a:rPr lang="en-IN" dirty="0" err="1"/>
              <a:t>Vrinda</a:t>
            </a:r>
            <a:r>
              <a:rPr lang="en-IN" dirty="0"/>
              <a:t> Store Data for the year 2022 and it was collected from Rishabh Mishra’s </a:t>
            </a:r>
            <a:r>
              <a:rPr lang="en-IN" dirty="0" err="1"/>
              <a:t>Youtube</a:t>
            </a:r>
            <a:r>
              <a:rPr lang="en-IN" dirty="0"/>
              <a:t> Channel and there was some analysis the store wanted to understand which included the trend analysis of sales and customers so that they could increase sales in 2023 </a:t>
            </a:r>
          </a:p>
          <a:p>
            <a:endParaRPr lang="en-IN" dirty="0"/>
          </a:p>
          <a:p>
            <a:r>
              <a:rPr lang="en-IN" dirty="0"/>
              <a:t>The problem statements I worked upon has been mentioned below: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Comparison of the sales and order in 2022 for the store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Which month had the highest sales and orders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Who purchased more products men or women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What are the different order status of 2022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List of Top 5 states contributing to the maximum sales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Relation between age and gender based on number of orders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Which channel is contributing to maximum sales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94799E-E27C-428F-B092-794B75D8E423}"/>
              </a:ext>
            </a:extLst>
          </p:cNvPr>
          <p:cNvSpPr/>
          <p:nvPr/>
        </p:nvSpPr>
        <p:spPr>
          <a:xfrm>
            <a:off x="6981825" y="3267075"/>
            <a:ext cx="4819650" cy="2600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03075C-21D6-444D-8BAA-FCFEEA6552B0}"/>
              </a:ext>
            </a:extLst>
          </p:cNvPr>
          <p:cNvSpPr txBox="1"/>
          <p:nvPr/>
        </p:nvSpPr>
        <p:spPr>
          <a:xfrm>
            <a:off x="7096125" y="3562349"/>
            <a:ext cx="46773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Skillset used</a:t>
            </a:r>
            <a:r>
              <a:rPr lang="en-IN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:-</a:t>
            </a:r>
          </a:p>
          <a:p>
            <a:endParaRPr lang="en-IN" sz="20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IN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While creating the dashboard I went through the procedure of Data </a:t>
            </a:r>
            <a:r>
              <a:rPr lang="en-IN" sz="2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Cleaning,Data</a:t>
            </a:r>
            <a:r>
              <a:rPr lang="en-IN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Processing ,Data </a:t>
            </a:r>
            <a:r>
              <a:rPr lang="en-IN" sz="20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Analysis,Data</a:t>
            </a:r>
            <a:r>
              <a:rPr lang="en-IN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Visualization and Report Creation </a:t>
            </a:r>
          </a:p>
        </p:txBody>
      </p:sp>
    </p:spTree>
    <p:extLst>
      <p:ext uri="{BB962C8B-B14F-4D97-AF65-F5344CB8AC3E}">
        <p14:creationId xmlns:p14="http://schemas.microsoft.com/office/powerpoint/2010/main" val="2689089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7AB094F0-3866-4CEA-8A10-17614E90F7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0901506"/>
              </p:ext>
            </p:extLst>
          </p:nvPr>
        </p:nvGraphicFramePr>
        <p:xfrm>
          <a:off x="163650" y="1402080"/>
          <a:ext cx="11864699" cy="44907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Worksheet" r:id="rId3" imgW="13716197" imgH="4057650" progId="Excel.Sheet.12">
                  <p:embed/>
                </p:oleObj>
              </mc:Choice>
              <mc:Fallback>
                <p:oleObj name="Worksheet" r:id="rId3" imgW="13716197" imgH="405765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3650" y="1402080"/>
                        <a:ext cx="11864699" cy="44907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BA245954-5841-42BF-BF51-BEEFF026A1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67DCBB6-D3B3-4932-90D9-528EB837FD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9F3182-26BE-46C4-9DEA-51E078FC43C0}"/>
              </a:ext>
            </a:extLst>
          </p:cNvPr>
          <p:cNvSpPr txBox="1"/>
          <p:nvPr/>
        </p:nvSpPr>
        <p:spPr>
          <a:xfrm rot="10800000" flipV="1">
            <a:off x="477520" y="515430"/>
            <a:ext cx="10333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The first 21 records as per the main table is shown below for reference</a:t>
            </a:r>
          </a:p>
        </p:txBody>
      </p:sp>
    </p:spTree>
    <p:extLst>
      <p:ext uri="{BB962C8B-B14F-4D97-AF65-F5344CB8AC3E}">
        <p14:creationId xmlns:p14="http://schemas.microsoft.com/office/powerpoint/2010/main" val="382461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91EF37E-E350-4199-B099-8F8A00EAE9DC}"/>
              </a:ext>
            </a:extLst>
          </p:cNvPr>
          <p:cNvSpPr txBox="1"/>
          <p:nvPr/>
        </p:nvSpPr>
        <p:spPr>
          <a:xfrm>
            <a:off x="396240" y="599440"/>
            <a:ext cx="11104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The below is the reference pivot table attached for one of the reports for </a:t>
            </a:r>
            <a:r>
              <a:rPr lang="en-IN" b="1" u="sng" dirty="0" err="1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Monthwise</a:t>
            </a:r>
            <a:r>
              <a:rPr lang="en-IN" b="1" u="sng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Order vs Sales in 2022   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643CAC9-8BBD-4EB3-B578-6B9AB2872C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4909847"/>
              </p:ext>
            </p:extLst>
          </p:nvPr>
        </p:nvGraphicFramePr>
        <p:xfrm>
          <a:off x="180975" y="1304925"/>
          <a:ext cx="12011025" cy="546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" name="Worksheet" r:id="rId3" imgW="9658510" imgH="4057650" progId="Excel.Sheet.12">
                  <p:embed/>
                </p:oleObj>
              </mc:Choice>
              <mc:Fallback>
                <p:oleObj name="Worksheet" r:id="rId3" imgW="9658510" imgH="405765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0975" y="1304925"/>
                        <a:ext cx="12011025" cy="5467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66184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87F075-6F87-4D31-A0A7-0DF009EFCB53}"/>
              </a:ext>
            </a:extLst>
          </p:cNvPr>
          <p:cNvSpPr txBox="1"/>
          <p:nvPr/>
        </p:nvSpPr>
        <p:spPr>
          <a:xfrm>
            <a:off x="266701" y="511175"/>
            <a:ext cx="11925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>
                <a:solidFill>
                  <a:schemeClr val="bg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The below dashboard was prepared using Pivot Tables and Pivot Charts along with slicers for easy filtering </a:t>
            </a:r>
            <a:endParaRPr lang="en-IN" b="1" u="sng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80756D1-BE90-411F-9510-8423DBE4C9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3844123"/>
              </p:ext>
            </p:extLst>
          </p:nvPr>
        </p:nvGraphicFramePr>
        <p:xfrm>
          <a:off x="19051" y="1200150"/>
          <a:ext cx="12172949" cy="5429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5" name="Worksheet" r:id="rId3" imgW="14636713" imgH="5232575" progId="Excel.Sheet.12">
                  <p:embed/>
                </p:oleObj>
              </mc:Choice>
              <mc:Fallback>
                <p:oleObj name="Worksheet" r:id="rId3" imgW="14636713" imgH="523257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051" y="1200150"/>
                        <a:ext cx="12172949" cy="5429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6387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14EF7-2945-43D0-85E9-0354C2ED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5" y="276225"/>
            <a:ext cx="11124682" cy="1590675"/>
          </a:xfrm>
        </p:spPr>
        <p:txBody>
          <a:bodyPr/>
          <a:lstStyle/>
          <a:p>
            <a:r>
              <a:rPr lang="en-IN" u="sng" dirty="0"/>
              <a:t>The key insights obtained from this project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19162C-40F3-4D10-916A-98DB27EE7C52}"/>
              </a:ext>
            </a:extLst>
          </p:cNvPr>
          <p:cNvSpPr txBox="1"/>
          <p:nvPr/>
        </p:nvSpPr>
        <p:spPr>
          <a:xfrm>
            <a:off x="409575" y="2047875"/>
            <a:ext cx="10982325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Women are more likely to buy compared to 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Maharashtra ,Karnataka ,Uttar Pradesh ,</a:t>
            </a:r>
            <a:r>
              <a:rPr lang="en-IN" sz="2400" dirty="0" err="1"/>
              <a:t>Telengana</a:t>
            </a:r>
            <a:r>
              <a:rPr lang="en-IN" sz="2400" dirty="0"/>
              <a:t> and Tamil Nadu are the top 5 states with maximum sales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Adult age group(30 to 49) years is max contributing to sales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Amazon, Flipkart and </a:t>
            </a:r>
            <a:r>
              <a:rPr lang="en-IN" sz="2400" dirty="0" err="1"/>
              <a:t>Myntra</a:t>
            </a:r>
            <a:r>
              <a:rPr lang="en-IN" sz="2400" dirty="0"/>
              <a:t> channels are max contributing to sales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4000" b="1" u="sng" dirty="0"/>
              <a:t>Final Conclusion to improve </a:t>
            </a:r>
            <a:r>
              <a:rPr lang="en-IN" sz="4000" b="1" u="sng" dirty="0" err="1"/>
              <a:t>Vrinda</a:t>
            </a:r>
            <a:r>
              <a:rPr lang="en-IN" sz="4000" b="1" u="sng" dirty="0"/>
              <a:t> Store Sales</a:t>
            </a:r>
          </a:p>
          <a:p>
            <a:endParaRPr lang="en-IN" dirty="0"/>
          </a:p>
          <a:p>
            <a:r>
              <a:rPr lang="en-IN" sz="2400" dirty="0"/>
              <a:t>Target women customers of age group  (30 to 49 Years ) living in Maharashtra, Karnataka ,Uttar Pradesh ,</a:t>
            </a:r>
            <a:r>
              <a:rPr lang="en-IN" sz="2400" dirty="0" err="1"/>
              <a:t>Telengana</a:t>
            </a:r>
            <a:r>
              <a:rPr lang="en-IN" sz="2400" dirty="0"/>
              <a:t> and Tamil Nadu by providing them some shopping coupons/offers//ads available on Amazon, Flipkart and </a:t>
            </a:r>
            <a:r>
              <a:rPr lang="en-IN" sz="2400" dirty="0" err="1"/>
              <a:t>Myntra</a:t>
            </a:r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64889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Earthy inspiration</Template>
  <TotalTime>0</TotalTime>
  <Words>348</Words>
  <Application>Microsoft Office PowerPoint</Application>
  <PresentationFormat>Widescreen</PresentationFormat>
  <Paragraphs>33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Cambria Math</vt:lpstr>
      <vt:lpstr>Cooper Black</vt:lpstr>
      <vt:lpstr>Goudy Old Style</vt:lpstr>
      <vt:lpstr>Trebuchet MS</vt:lpstr>
      <vt:lpstr>Wingdings 2</vt:lpstr>
      <vt:lpstr>SlateVTI</vt:lpstr>
      <vt:lpstr>Worksheet</vt:lpstr>
      <vt:lpstr>Title Lorem Ipsum</vt:lpstr>
      <vt:lpstr>Project Objective-Create an Interactive Dashboard for Store Sales</vt:lpstr>
      <vt:lpstr>PowerPoint Presentation</vt:lpstr>
      <vt:lpstr>PowerPoint Presentation</vt:lpstr>
      <vt:lpstr>PowerPoint Presentation</vt:lpstr>
      <vt:lpstr>The key insights obtained from this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2024-02-07T14:51:43Z</dcterms:created>
  <dcterms:modified xsi:type="dcterms:W3CDTF">2024-02-17T12:21:00Z</dcterms:modified>
</cp:coreProperties>
</file>

<file path=docProps/thumbnail.jpeg>
</file>